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9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95827"/>
  </p:normalViewPr>
  <p:slideViewPr>
    <p:cSldViewPr snapToGrid="0" snapToObjects="1">
      <p:cViewPr varScale="1">
        <p:scale>
          <a:sx n="90" d="100"/>
          <a:sy n="90" d="100"/>
        </p:scale>
        <p:origin x="232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F648C-94AE-5448-86F0-2970B7962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AE303-645E-4A4A-8A39-B1DEB176F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B4E75-8091-9248-9B7F-FD8F879E7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BCAE3-37B2-A74E-AEE4-6DB6DFFFF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105D9-4775-444A-B8B8-F1AF56DF9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8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8369-771C-244B-AC7E-87366D1D7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A4CCA-C358-6F4F-8C1C-535453EAA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18314-842E-DB41-8C26-978FA9EEA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A7503-2B4E-8E42-BA34-1A83F7240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FDB26-21C1-4A41-BFC7-78DA54B24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041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A7FFD-080B-8F42-80AD-BB5A62E70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B7DF9E-53A3-BF4A-99DA-88AE3599D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50246-898E-284A-9FB0-61D5569D4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1693F-6510-B84F-A0AB-86AD66E41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6E0ED-CBC7-A749-9010-DEC993FE3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48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810C5-8073-8745-800C-D6C0F1287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22A0-2430-B04F-97AA-4C8D03DB3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97E8C-4381-C24F-A7F5-6D9A3B5F2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C3F3C-4B6D-D340-893E-B8580BA88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7B49C-5CC7-0942-AE79-7FFDD19D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9D3F0-DA80-F645-A4A8-5343D4737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4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6D32D-A947-4048-A5FF-54673293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1DA26-E84A-2540-B07F-3F3EE7A02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0AB4-60DA-8841-A4F8-DF9146404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2A799-8850-7344-9319-39DBFC9C2E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6319EC-2340-0741-8510-A673A02A4E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A1DB2A-8921-B54C-BE6F-C5E6980DA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8F4561-21BD-CD4F-9899-CEB907DF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31344A-C96C-6C49-8B32-981CEA46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24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A7E32-552E-B941-BB50-D99DF8417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4F13D-E97E-D347-A3A5-F4C3CBEC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9BF3C-47A9-294F-B3D2-F0646DF1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B4EF2-A6EF-B44D-9CDC-DBF4C7C1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0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F2ADD3-B055-5D4C-B3FE-F83CABCC1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847A6-88A5-224F-9BB9-C9DFFDFF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18F22C-2842-1147-B987-42C713CDC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2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D336E-219E-2A45-B5B0-5DF7BCCB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7F532-39A3-B74A-A3C5-54786B16E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038E9-1074-644D-BFCD-DA37F79D6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3BC6CB-E3D8-8E4F-891B-0A4953F1A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31411-097A-0240-882E-FDA6FA153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C1887-7EA1-FC4C-940A-ED98A62C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4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B629A-AAEB-254C-A343-94C2EB2F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8CB5A2-F2C8-1647-A8BF-C6C87735A7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0132E-9E33-5549-9CA8-111FC66CA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D6CA24-BEED-F446-9629-AA63F37CC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007AF-6E14-2546-8408-1194E7D9D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CB7EF-D575-F545-A80C-F7250124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EEA1C-208A-A04B-A05C-DDB4730EC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C05646-3C0A-8045-A0DC-D3EEAAF10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8BB0D-D688-384C-8968-E0D914B7E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CEAD1-0A9D-5E49-A8A2-980D6CB92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3A1F6-722E-074F-9C3F-A3F14CB1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5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BDB6ED-3ECF-A049-BD23-3A4A311C4C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F60624-088D-4146-9B22-DECCACA7F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4F2C0-A2D3-EF4A-8D28-66F78B64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9AC37-0666-7545-AA72-AA6966FBE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D3E71-3B88-574F-A4EB-E3FA79CFE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3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6AEF5-78AF-5F44-A606-992060D28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E985F-014F-0E47-9C89-E4388ED19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3C4A3-B078-DD4E-A1FB-0EA94CD979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C0AC9-4525-8F4A-80E1-BD68B1BEB77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CB598-A922-C342-B25C-A8837ED9BE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89C94-D603-8648-825A-E51A99935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17611-4B0F-034D-B6A9-E32B490ED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8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youtu.be/B8GHw8QiznY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iaI8rpOxdII" TargetMode="External"/><Relationship Id="rId3" Type="http://schemas.openxmlformats.org/officeDocument/2006/relationships/hyperlink" Target="https://youtu.be/4L0YMYFFxSw" TargetMode="External"/><Relationship Id="rId7" Type="http://schemas.openxmlformats.org/officeDocument/2006/relationships/hyperlink" Target="https://youtu.be/zLbYTTZZzVI" TargetMode="External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B8GHw8QiznY" TargetMode="External"/><Relationship Id="rId5" Type="http://schemas.openxmlformats.org/officeDocument/2006/relationships/image" Target="../media/image24.svg"/><Relationship Id="rId10" Type="http://schemas.openxmlformats.org/officeDocument/2006/relationships/hyperlink" Target="https://youtu.be/-B6xYgW3M68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youtu.be/7dfZGi4-hxw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960BF-1F7E-DC40-A499-70F4FE4BF1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53DABD-F779-3B4B-8D1C-82679A1E7D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27FA0-C25C-D142-99DB-C23FF4987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78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B6E5CF05-1651-9246-9F31-E40E41C8C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1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00E45-E390-D243-AE47-C595D8BA4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13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7E8BEC-8DEC-9240-BE4D-17CB9A62F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64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A6662F-AA4C-DF4F-8AE5-00A2DE470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84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FF6BFC-8137-0745-A37E-E41258E26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7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11C23C-11F4-D14D-BA77-32C1E916E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2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23313D-8DB6-2545-9D75-A8DC61D23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7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12433-49ED-104D-8E06-D106EED9E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04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5E840-F896-DB4A-9AC1-898826DCF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48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CE1A0A-CA87-3447-B840-C3D8DD9F2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11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4950B-2224-F146-ABE0-60DDB8241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54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15AF4D-1109-DD46-BB3C-E5187DF8C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11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D5CB6E-378C-BC47-AC07-F590D4DC0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30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97F062-619C-4348-9E61-941ADF64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09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830CAF-9920-874F-A4B4-4E89CBAB9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00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67C84-AE27-E74B-B660-AF90C2CD7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31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08B25A-05C3-3048-A4AF-0121169D4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7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A0B32F-1C09-4A4A-9895-B6D53AE48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39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567ED7-C236-0D4F-A7DD-F674E5C53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79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B8AACB-A52C-9B48-8B78-B9DEBB6FA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A5AC20-B288-3144-A6D8-AF6B9E6F9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 descr="Play with solid fill">
            <a:hlinkClick r:id="rId3"/>
            <a:extLst>
              <a:ext uri="{FF2B5EF4-FFF2-40B4-BE49-F238E27FC236}">
                <a16:creationId xmlns:a16="http://schemas.microsoft.com/office/drawing/2014/main" id="{BC26E07B-B076-CF40-B160-6F2593F5E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10035" y="1971675"/>
            <a:ext cx="628651" cy="628651"/>
          </a:xfrm>
          <a:prstGeom prst="rect">
            <a:avLst/>
          </a:prstGeom>
        </p:spPr>
      </p:pic>
      <p:pic>
        <p:nvPicPr>
          <p:cNvPr id="6" name="Graphic 5" descr="Play with solid fill">
            <a:hlinkClick r:id="rId6"/>
            <a:extLst>
              <a:ext uri="{FF2B5EF4-FFF2-40B4-BE49-F238E27FC236}">
                <a16:creationId xmlns:a16="http://schemas.microsoft.com/office/drawing/2014/main" id="{499A856B-3913-4C40-B6D3-55EE3938A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62435" y="2728909"/>
            <a:ext cx="628651" cy="628651"/>
          </a:xfrm>
          <a:prstGeom prst="rect">
            <a:avLst/>
          </a:prstGeom>
        </p:spPr>
      </p:pic>
      <p:pic>
        <p:nvPicPr>
          <p:cNvPr id="7" name="Graphic 6" descr="Play with solid fill">
            <a:hlinkClick r:id="rId7"/>
            <a:extLst>
              <a:ext uri="{FF2B5EF4-FFF2-40B4-BE49-F238E27FC236}">
                <a16:creationId xmlns:a16="http://schemas.microsoft.com/office/drawing/2014/main" id="{91FC4B4E-C44D-2B41-B358-4BFF726FB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5709" y="3471865"/>
            <a:ext cx="628651" cy="628651"/>
          </a:xfrm>
          <a:prstGeom prst="rect">
            <a:avLst/>
          </a:prstGeom>
        </p:spPr>
      </p:pic>
      <p:pic>
        <p:nvPicPr>
          <p:cNvPr id="9" name="Graphic 8" descr="Play with solid fill">
            <a:hlinkClick r:id="rId8"/>
            <a:extLst>
              <a:ext uri="{FF2B5EF4-FFF2-40B4-BE49-F238E27FC236}">
                <a16:creationId xmlns:a16="http://schemas.microsoft.com/office/drawing/2014/main" id="{87283825-58BD-6640-BFD8-CB83C2F3E8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5709" y="4186245"/>
            <a:ext cx="628651" cy="628651"/>
          </a:xfrm>
          <a:prstGeom prst="rect">
            <a:avLst/>
          </a:prstGeom>
        </p:spPr>
      </p:pic>
      <p:pic>
        <p:nvPicPr>
          <p:cNvPr id="10" name="Graphic 9" descr="Play with solid fill">
            <a:hlinkClick r:id="rId9"/>
            <a:extLst>
              <a:ext uri="{FF2B5EF4-FFF2-40B4-BE49-F238E27FC236}">
                <a16:creationId xmlns:a16="http://schemas.microsoft.com/office/drawing/2014/main" id="{1FDF7A23-43BC-234E-8AEE-E41A29185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52958" y="4972045"/>
            <a:ext cx="628651" cy="628651"/>
          </a:xfrm>
          <a:prstGeom prst="rect">
            <a:avLst/>
          </a:prstGeom>
        </p:spPr>
      </p:pic>
      <p:pic>
        <p:nvPicPr>
          <p:cNvPr id="11" name="Graphic 10" descr="Play with solid fill">
            <a:hlinkClick r:id="rId10"/>
            <a:extLst>
              <a:ext uri="{FF2B5EF4-FFF2-40B4-BE49-F238E27FC236}">
                <a16:creationId xmlns:a16="http://schemas.microsoft.com/office/drawing/2014/main" id="{BB9F7F77-321B-924C-969F-C181D6534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05239" y="5686424"/>
            <a:ext cx="628651" cy="62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69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B86DEB-B925-E647-A6F9-23A74943B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08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0</Words>
  <Application>Microsoft Macintosh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cp:lastPrinted>2021-08-10T20:16:32Z</cp:lastPrinted>
  <dcterms:created xsi:type="dcterms:W3CDTF">2021-08-10T14:35:35Z</dcterms:created>
  <dcterms:modified xsi:type="dcterms:W3CDTF">2021-08-11T01:45:18Z</dcterms:modified>
</cp:coreProperties>
</file>